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"/>
  </p:notesMasterIdLst>
  <p:handoutMasterIdLst>
    <p:handoutMasterId r:id="rId7"/>
  </p:handoutMasterIdLst>
  <p:sldIdLst>
    <p:sldId id="258" r:id="rId2"/>
    <p:sldId id="259" r:id="rId3"/>
    <p:sldId id="260" r:id="rId4"/>
    <p:sldId id="261" r:id="rId5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2166" y="16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D6209CE-5570-4DAA-B60F-B71B074B98C1}" type="datetimeFigureOut">
              <a:rPr lang="en-US"/>
              <a:pPr>
                <a:defRPr/>
              </a:pPr>
              <a:t>10/2/2011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8CF9F-A4F9-43FE-ABED-846C6DF6B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FFE9E03-9103-4FD8-AEBC-8FB2F56F1170}" type="datetimeFigureOut">
              <a:rPr lang="en-US"/>
              <a:pPr>
                <a:defRPr/>
              </a:pPr>
              <a:t>10/2/2011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B33DCA7-E45F-4461-88DC-7E8F0063B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5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Oct 03,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09: Risk Management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3B53A2AA-9027-4C95-9F13-8E1AF226A4DA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64789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Oct 03,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09: Risk Management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0085A2F2-36C8-4C6B-A475-C87EFA4721C5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Monday Oct 03,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09: Risk Management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0FB306FA-882B-43A1-A5FB-CDB22274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09: Risk Management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03,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093202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09: Risk Management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03,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3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09: Risk Management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03,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D5762E85-3422-419D-BE21-A87952DAD4D5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415165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09: Risk Management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Oct 03,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A18E1-EBEE-40A4-8FBC-1CAB4425CB68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1423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3169</TotalTime>
  <Words>60</Words>
  <Application>Microsoft Office PowerPoint</Application>
  <PresentationFormat>A4 Paper (210x297 mm)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Balloons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Khalid Aljasser</cp:lastModifiedBy>
  <cp:revision>48</cp:revision>
  <cp:lastPrinted>2011-09-14T11:46:41Z</cp:lastPrinted>
  <dcterms:created xsi:type="dcterms:W3CDTF">2002-03-12T03:05:55Z</dcterms:created>
  <dcterms:modified xsi:type="dcterms:W3CDTF">2011-10-02T17:35:30Z</dcterms:modified>
</cp:coreProperties>
</file>